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C4DC-DFE9-4CB2-8F22-B591C4C3C75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330F-F900-4779-A3CE-C83351BAA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60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C4DC-DFE9-4CB2-8F22-B591C4C3C75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330F-F900-4779-A3CE-C83351BAA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8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C4DC-DFE9-4CB2-8F22-B591C4C3C75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330F-F900-4779-A3CE-C83351BAA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62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C4DC-DFE9-4CB2-8F22-B591C4C3C75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330F-F900-4779-A3CE-C83351BAA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89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C4DC-DFE9-4CB2-8F22-B591C4C3C75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330F-F900-4779-A3CE-C83351BAA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32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C4DC-DFE9-4CB2-8F22-B591C4C3C75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330F-F900-4779-A3CE-C83351BAA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1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C4DC-DFE9-4CB2-8F22-B591C4C3C75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330F-F900-4779-A3CE-C83351BAA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5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C4DC-DFE9-4CB2-8F22-B591C4C3C75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330F-F900-4779-A3CE-C83351BAA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72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C4DC-DFE9-4CB2-8F22-B591C4C3C75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330F-F900-4779-A3CE-C83351BAA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3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C4DC-DFE9-4CB2-8F22-B591C4C3C75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330F-F900-4779-A3CE-C83351BAA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257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C4DC-DFE9-4CB2-8F22-B591C4C3C75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330F-F900-4779-A3CE-C83351BAA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20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CC4DC-DFE9-4CB2-8F22-B591C4C3C75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9330F-F900-4779-A3CE-C83351BAA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36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8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2125663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Box 15"/>
          <p:cNvSpPr txBox="1">
            <a:spLocks noChangeArrowheads="1"/>
          </p:cNvSpPr>
          <p:nvPr/>
        </p:nvSpPr>
        <p:spPr bwMode="auto">
          <a:xfrm>
            <a:off x="152400" y="152400"/>
            <a:ext cx="8531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ru-RU" altLang="ru-RU" sz="2800" b="1">
                <a:solidFill>
                  <a:srgbClr val="0066CC"/>
                </a:solidFill>
                <a:latin typeface="Arial" charset="0"/>
              </a:rPr>
              <a:t>МАРКЕТПЛЕЙСЫ-ЭЛЕКТРОННАЯ ТОРГОВЛЯ</a:t>
            </a:r>
          </a:p>
        </p:txBody>
      </p:sp>
      <p:sp>
        <p:nvSpPr>
          <p:cNvPr id="14342" name="TextBox 8"/>
          <p:cNvSpPr txBox="1">
            <a:spLocks noChangeArrowheads="1"/>
          </p:cNvSpPr>
          <p:nvPr/>
        </p:nvSpPr>
        <p:spPr bwMode="auto">
          <a:xfrm>
            <a:off x="755576" y="4221088"/>
            <a:ext cx="788017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 smtClean="0"/>
              <a:t>14 апреля 2022 года группа самозанятых прошли обучение на «Маркетплейс. Легко»</a:t>
            </a:r>
            <a:endParaRPr lang="ru-RU" altLang="ru-RU" sz="3600" b="1" dirty="0"/>
          </a:p>
        </p:txBody>
      </p:sp>
      <p:pic>
        <p:nvPicPr>
          <p:cNvPr id="17416" name="Picture 8" descr="C:\Users\Администратор\Desktop\ДИЛЯРА\МАРКЕТПЛЕЙСЫ\Фото с учебы\99047e00-1762-44b0-ac6a-c86e421128f2.jpg"/>
          <p:cNvPicPr>
            <a:picLocks noChangeAspect="1" noChangeArrowheads="1"/>
          </p:cNvPicPr>
          <p:nvPr/>
        </p:nvPicPr>
        <p:blipFill rotWithShape="1">
          <a:blip r:embed="rId3"/>
          <a:srcRect r="14392"/>
          <a:stretch/>
        </p:blipFill>
        <p:spPr bwMode="auto">
          <a:xfrm>
            <a:off x="4572000" y="787400"/>
            <a:ext cx="4281488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кругленный прямоугольник 8"/>
          <p:cNvSpPr/>
          <p:nvPr/>
        </p:nvSpPr>
        <p:spPr>
          <a:xfrm>
            <a:off x="2985926" y="3570095"/>
            <a:ext cx="3419475" cy="400050"/>
          </a:xfrm>
          <a:prstGeom prst="roundRect">
            <a:avLst/>
          </a:prstGeom>
          <a:ln>
            <a:solidFill>
              <a:srgbClr val="0066C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alt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Маркетплейс. Легко</a:t>
            </a:r>
            <a:endParaRPr lang="ru-RU" alt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940550" y="6348413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smtClean="0">
                <a:solidFill>
                  <a:srgbClr val="898989"/>
                </a:solidFill>
                <a:cs typeface="Arial" charset="0"/>
              </a:rPr>
              <a:t>10</a:t>
            </a:r>
          </a:p>
        </p:txBody>
      </p:sp>
      <p:pic>
        <p:nvPicPr>
          <p:cNvPr id="14346" name="Picture 10" descr="C:\Users\Администратор\Desktop\ДИЛЯРА\МАРКЕТПЛЕЙСЫ\Фото с учебы\526d72cc-91a2-401a-85b3-0c95e62d1609.jpg"/>
          <p:cNvPicPr>
            <a:picLocks noChangeAspect="1" noChangeArrowheads="1"/>
          </p:cNvPicPr>
          <p:nvPr/>
        </p:nvPicPr>
        <p:blipFill>
          <a:blip r:embed="rId4"/>
          <a:srcRect l="11624" r="27663"/>
          <a:stretch>
            <a:fillRect/>
          </a:stretch>
        </p:blipFill>
        <p:spPr bwMode="auto">
          <a:xfrm>
            <a:off x="345070" y="815293"/>
            <a:ext cx="3949700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0360180"/>
      </p:ext>
    </p:extLst>
  </p:cSld>
  <p:clrMapOvr>
    <a:masterClrMapping/>
  </p:clrMapOvr>
  <p:transition spd="slow"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МСАЖКХ РТ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1</cp:revision>
  <dcterms:created xsi:type="dcterms:W3CDTF">2022-05-31T05:01:24Z</dcterms:created>
  <dcterms:modified xsi:type="dcterms:W3CDTF">2022-05-31T05:03:01Z</dcterms:modified>
</cp:coreProperties>
</file>